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6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104" d="100"/>
          <a:sy n="104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361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2837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1863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349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5286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9420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233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0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3540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9833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8580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4AD50-2214-0CAB-B669-AA4F7649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çizgi film içeren bir resim&#10;&#10;Açıklama otomatik olarak oluşturuldu">
            <a:extLst>
              <a:ext uri="{FF2B5EF4-FFF2-40B4-BE49-F238E27FC236}">
                <a16:creationId xmlns:a16="http://schemas.microsoft.com/office/drawing/2014/main" id="{D505EBF1-F0F7-FB3B-B329-E4CDEB74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532"/>
            <a:ext cx="9906001" cy="68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Resim 8" descr="metin, ekran görüntüsü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E658E0C2-552A-F7C8-CAE2-DD8DBF236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6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2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Resim 11" descr="bulanıklık, mavi, gökyüzü içeren bir resim&#10;&#10;Açıklama otomatik olarak oluşturuldu">
            <a:extLst>
              <a:ext uri="{FF2B5EF4-FFF2-40B4-BE49-F238E27FC236}">
                <a16:creationId xmlns:a16="http://schemas.microsoft.com/office/drawing/2014/main" id="{6905B910-9193-02F8-98F2-AEF53492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4760" cy="6932326"/>
          </a:xfrm>
          <a:prstGeom prst="rect">
            <a:avLst/>
          </a:prstGeom>
        </p:spPr>
      </p:pic>
      <p:pic>
        <p:nvPicPr>
          <p:cNvPr id="10" name="Resim 9" descr="metin, logo, daire, yazı tipi içeren bir resim&#10;&#10;Açıklama otomatik olarak oluşturuldu">
            <a:extLst>
              <a:ext uri="{FF2B5EF4-FFF2-40B4-BE49-F238E27FC236}">
                <a16:creationId xmlns:a16="http://schemas.microsoft.com/office/drawing/2014/main" id="{E0505F1E-700C-54E5-BDED-A32BB2A9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18" y="5301049"/>
            <a:ext cx="1719964" cy="15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6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A44934-6391-5E25-8B88-9F72CA9DC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sim 4" descr="metin, yazı tipi, ekran görüntüsü, logo içeren bir resim&#10;&#10;Açıklama otomatik olarak oluşturuldu">
            <a:extLst>
              <a:ext uri="{FF2B5EF4-FFF2-40B4-BE49-F238E27FC236}">
                <a16:creationId xmlns:a16="http://schemas.microsoft.com/office/drawing/2014/main" id="{34FA09EF-FCE7-2B6E-3791-AC71F1762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6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Macintosh PowerPoint</Application>
  <PresentationFormat>A4 Kağıt (210x297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Tuğçe Akyıldız</dc:creator>
  <cp:lastModifiedBy>Tuğçe Akyıldız</cp:lastModifiedBy>
  <cp:revision>2</cp:revision>
  <dcterms:created xsi:type="dcterms:W3CDTF">2024-03-25T13:02:12Z</dcterms:created>
  <dcterms:modified xsi:type="dcterms:W3CDTF">2024-03-25T13:32:11Z</dcterms:modified>
</cp:coreProperties>
</file>