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12192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34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EC3A59-EA43-AE12-D467-AA7BCF6CC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E6DD695-68AB-5A21-F5F4-893D65442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257681B-9B6E-3AC8-F4C8-1C55A65EB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10F3-4DCC-4DF5-B147-351D5A395369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C0D756-C14A-03A1-D371-69CA12E2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63A4406-A406-3E57-A8FB-9D526F6BB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76DD-3442-4781-A191-80736F6914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49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89F8E0-15E8-60A7-5E79-8A6A22694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AA78A02-A42F-7239-C544-E982F7798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4F6206F-498D-A2BD-99FD-5358A3B7E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10F3-4DCC-4DF5-B147-351D5A395369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D356B6-6B52-3EE9-3C46-02E33C018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93EB220-8D74-220B-0013-0A6ACE7C4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76DD-3442-4781-A191-80736F6914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915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A9565BC-F7C0-5B77-3CD7-2C2C16730E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27AE939-533A-D4C6-411A-0B8EF9EC1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D38378-D38B-D51C-7CEB-8AA759BAF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10F3-4DCC-4DF5-B147-351D5A395369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11FEE9D-5D3B-D677-B56B-836129D7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5336952-0039-865D-498D-5A32C547E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76DD-3442-4781-A191-80736F6914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18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3EEAC3-2A00-D533-284B-E46CE5F42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0D2F2C-81C3-5AB9-4783-7EE86AD70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47E9E1-4EF3-489B-C178-5907F3340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10F3-4DCC-4DF5-B147-351D5A395369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44FF8B-82B4-DE1F-1AAC-2F0BC2EE3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77F1EF2-1897-D102-9E55-FC5B3333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76DD-3442-4781-A191-80736F6914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041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74B91B-9546-377D-B5A3-CD3F00CB6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DBA50B7-E386-B679-2172-B8F679590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BD6D66-D3C3-922C-7E34-09E81234D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10F3-4DCC-4DF5-B147-351D5A395369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DBA418-DC5F-2D4F-6B4E-06C8E70DC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0927760-FC6B-2A25-2F6E-5541E18BE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76DD-3442-4781-A191-80736F6914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511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EBD140-90ED-4815-09FC-FD8B3A341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B3C4AA-2FBE-9FDA-5CEB-BC3D3D2681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2D6039B-41C5-35AD-D64E-6A8AE4B67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79C17BC-339A-8155-1AE4-7B1009271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10F3-4DCC-4DF5-B147-351D5A395369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83DBCD4-58D7-04B2-CBAD-BA285AB0B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41562BD-13DD-C546-1D02-31B27FDA4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76DD-3442-4781-A191-80736F6914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4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7F7C20-3CC2-1A02-131D-3050F9F8E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15DC591-F4C7-45D6-2264-C7CDE9805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CE1E99A-0354-9B99-BB60-FABCFE0BE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E339F99-7527-4C25-325D-39B58763D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FF3D45F-7BB3-F7C4-2183-F0AC1278F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E3D938B-D212-73B5-8BB4-B728B17F0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10F3-4DCC-4DF5-B147-351D5A395369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2E549F2-02D2-5B1D-FF0E-A56B40928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32C4BAC-9F5A-0F1C-6C8A-F6D70303D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76DD-3442-4781-A191-80736F6914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32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C32187-BC56-D150-3A66-3D38521E9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5CECDA4-D620-3A05-7B45-B6E86F947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10F3-4DCC-4DF5-B147-351D5A395369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0052D5E-92B6-36FC-0014-D21AC536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6B0866A-F4EC-88ED-2CE1-E5F35ABB0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76DD-3442-4781-A191-80736F6914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07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C53CF9F-DCEB-632C-4E17-5367C9FC8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10F3-4DCC-4DF5-B147-351D5A395369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D3484C8-E527-855D-8C6D-BFC295382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1149DCC-8C17-175A-3E3D-0C41F83F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76DD-3442-4781-A191-80736F6914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08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049F8E-8E20-9181-C3F1-253CEB1DF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700564-4D4A-1FAD-E2A2-BD9D737D4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6E78263-A518-1A53-FD8E-36D8276A6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FE8FABC-E2B5-6D17-8AEA-7B570AD10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10F3-4DCC-4DF5-B147-351D5A395369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89C4306-84B2-0C90-C5F0-05024C5FD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11F1DA3-E7F5-28BC-904B-BB9F92595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76DD-3442-4781-A191-80736F6914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10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03F718-2426-8F81-0401-6FE4DAF1E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E3763A9-6845-88F9-EB82-6350FD73F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A064F10-5296-2CC8-E2FA-A09F62634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0429438-1556-E115-99BD-6B4153BF5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10F3-4DCC-4DF5-B147-351D5A395369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343796A-3727-14AE-CFF2-8AE6E396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1BF1837-C12E-F3EE-80D9-021DA12B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76DD-3442-4781-A191-80736F6914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39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8D01390-8532-27D3-FD56-E2484A2E2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22CDDFA-8827-DB7B-1167-AE6A54605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DEBE8D8-8401-D6DF-8629-70B1787EAF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A10F3-4DCC-4DF5-B147-351D5A395369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E22610C-3F17-ECA9-7C8B-13DE99169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380A610-11EC-7CFE-8ED4-63BD3A470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476DD-3442-4781-A191-80736F6914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1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9F8B8B-74A4-B20B-3476-F668C2EA9B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9047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Ismet Bayandur</dc:creator>
  <cp:lastModifiedBy>Ismet Bayandur</cp:lastModifiedBy>
  <cp:revision>1</cp:revision>
  <dcterms:created xsi:type="dcterms:W3CDTF">2025-05-13T10:17:09Z</dcterms:created>
  <dcterms:modified xsi:type="dcterms:W3CDTF">2025-05-13T10:18:48Z</dcterms:modified>
</cp:coreProperties>
</file>